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9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22" r:id="rId85"/>
    <p:sldId id="723" r:id="rId86"/>
    <p:sldId id="725" r:id="rId87"/>
    <p:sldId id="724" r:id="rId88"/>
    <p:sldId id="726" r:id="rId89"/>
    <p:sldId id="754" r:id="rId90"/>
    <p:sldId id="755" r:id="rId91"/>
    <p:sldId id="596" r:id="rId92"/>
    <p:sldId id="597" r:id="rId93"/>
    <p:sldId id="598" r:id="rId94"/>
    <p:sldId id="599" r:id="rId95"/>
    <p:sldId id="600" r:id="rId96"/>
    <p:sldId id="601" r:id="rId97"/>
    <p:sldId id="602" r:id="rId98"/>
    <p:sldId id="604" r:id="rId99"/>
    <p:sldId id="605" r:id="rId100"/>
    <p:sldId id="608" r:id="rId101"/>
    <p:sldId id="627" r:id="rId102"/>
    <p:sldId id="628" r:id="rId103"/>
    <p:sldId id="606" r:id="rId104"/>
    <p:sldId id="607" r:id="rId105"/>
    <p:sldId id="638" r:id="rId106"/>
    <p:sldId id="648" r:id="rId107"/>
    <p:sldId id="657" r:id="rId108"/>
    <p:sldId id="650" r:id="rId109"/>
    <p:sldId id="658" r:id="rId110"/>
    <p:sldId id="656" r:id="rId111"/>
    <p:sldId id="649" r:id="rId112"/>
    <p:sldId id="651" r:id="rId113"/>
    <p:sldId id="652" r:id="rId114"/>
    <p:sldId id="653" r:id="rId115"/>
    <p:sldId id="654" r:id="rId116"/>
    <p:sldId id="662" r:id="rId117"/>
    <p:sldId id="663" r:id="rId118"/>
    <p:sldId id="664" r:id="rId119"/>
    <p:sldId id="669" r:id="rId120"/>
    <p:sldId id="665" r:id="rId121"/>
    <p:sldId id="668" r:id="rId122"/>
    <p:sldId id="667" r:id="rId123"/>
    <p:sldId id="681" r:id="rId124"/>
    <p:sldId id="679" r:id="rId125"/>
    <p:sldId id="682" r:id="rId126"/>
    <p:sldId id="683" r:id="rId127"/>
    <p:sldId id="684" r:id="rId128"/>
    <p:sldId id="686" r:id="rId129"/>
    <p:sldId id="685" r:id="rId130"/>
    <p:sldId id="689" r:id="rId131"/>
    <p:sldId id="688" r:id="rId132"/>
    <p:sldId id="690" r:id="rId133"/>
    <p:sldId id="691" r:id="rId134"/>
    <p:sldId id="692" r:id="rId135"/>
    <p:sldId id="696" r:id="rId136"/>
    <p:sldId id="697" r:id="rId137"/>
    <p:sldId id="698" r:id="rId138"/>
    <p:sldId id="735" r:id="rId139"/>
    <p:sldId id="736" r:id="rId140"/>
    <p:sldId id="699" r:id="rId141"/>
    <p:sldId id="703" r:id="rId142"/>
    <p:sldId id="752" r:id="rId143"/>
    <p:sldId id="753" r:id="rId144"/>
    <p:sldId id="694" r:id="rId145"/>
    <p:sldId id="693" r:id="rId146"/>
    <p:sldId id="695" r:id="rId147"/>
    <p:sldId id="751" r:id="rId148"/>
    <p:sldId id="728" r:id="rId149"/>
    <p:sldId id="729" r:id="rId150"/>
    <p:sldId id="730" r:id="rId151"/>
    <p:sldId id="731" r:id="rId152"/>
    <p:sldId id="732" r:id="rId153"/>
    <p:sldId id="733" r:id="rId154"/>
    <p:sldId id="734" r:id="rId155"/>
    <p:sldId id="748" r:id="rId156"/>
    <p:sldId id="749" r:id="rId157"/>
    <p:sldId id="750" r:id="rId1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22"/>
            <p14:sldId id="723"/>
            <p14:sldId id="725"/>
            <p14:sldId id="724"/>
            <p14:sldId id="726"/>
            <p14:sldId id="754"/>
            <p14:sldId id="75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694"/>
            <p14:sldId id="693"/>
            <p14:sldId id="695"/>
            <p14:sldId id="751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906" autoAdjust="0"/>
  </p:normalViewPr>
  <p:slideViewPr>
    <p:cSldViewPr snapToGrid="0">
      <p:cViewPr varScale="1">
        <p:scale>
          <a:sx n="124" d="100"/>
          <a:sy n="124" d="100"/>
        </p:scale>
        <p:origin x="20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875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5569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08.png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118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123.xml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124.xml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223.png"/><Relationship Id="rId3" Type="http://schemas.openxmlformats.org/officeDocument/2006/relationships/image" Target="../media/image161.png"/><Relationship Id="rId21" Type="http://schemas.openxmlformats.org/officeDocument/2006/relationships/image" Target="../media/image218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222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221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by 4x)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dimension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upscaled image embedding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a spatially point-wise product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Semi-automatic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Rethinking the Inception Architecture for Computer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SZEGEDY, Christian,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 conference on computer vision and pattern recognition. 2016. p. 2818-2826.</a:t>
            </a:r>
          </a:p>
        </p:txBody>
      </p:sp>
    </p:spTree>
    <p:extLst>
      <p:ext uri="{BB962C8B-B14F-4D97-AF65-F5344CB8AC3E}">
        <p14:creationId xmlns:p14="http://schemas.microsoft.com/office/powerpoint/2010/main" val="1690758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602166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108073</TotalTime>
  <Words>7123</Words>
  <Application>Microsoft Macintosh PowerPoint</Application>
  <PresentationFormat>와이드스크린</PresentationFormat>
  <Paragraphs>1739</Paragraphs>
  <Slides>154</Slides>
  <Notes>154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60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1705</cp:revision>
  <dcterms:created xsi:type="dcterms:W3CDTF">2018-02-21T02:23:39Z</dcterms:created>
  <dcterms:modified xsi:type="dcterms:W3CDTF">2023-08-01T08:26:27Z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